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4"/>
  </p:handoutMasterIdLst>
  <p:sldIdLst>
    <p:sldId id="257" r:id="rId2"/>
    <p:sldId id="256" r:id="rId3"/>
  </p:sldIdLst>
  <p:sldSz cx="12801600" cy="22758400"/>
  <p:notesSz cx="9939338" cy="6807200"/>
  <p:defaultTextStyle>
    <a:defPPr>
      <a:defRPr lang="zh-TW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27" d="100"/>
          <a:sy n="27" d="100"/>
        </p:scale>
        <p:origin x="238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FD656-BCC2-4C0E-8560-8AE64E1493A7}" type="datetimeFigureOut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40C43-617D-41DA-9E3E-C257190581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3945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3724582"/>
            <a:ext cx="10881360" cy="7923295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11953430"/>
            <a:ext cx="9601200" cy="549467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7DAF-97EC-4C43-87D7-D641D9A3A0A2}" type="datetimeFigureOut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0C3E-B55F-45AC-9F24-53DC4FFA3A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7704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7DAF-97EC-4C43-87D7-D641D9A3A0A2}" type="datetimeFigureOut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0C3E-B55F-45AC-9F24-53DC4FFA3A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2857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1211674"/>
            <a:ext cx="2760345" cy="1928669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1211674"/>
            <a:ext cx="8121015" cy="1928669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7DAF-97EC-4C43-87D7-D641D9A3A0A2}" type="datetimeFigureOut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0C3E-B55F-45AC-9F24-53DC4FFA3A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7532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7DAF-97EC-4C43-87D7-D641D9A3A0A2}" type="datetimeFigureOut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0C3E-B55F-45AC-9F24-53DC4FFA3A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98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5673802"/>
            <a:ext cx="11041380" cy="9466861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15230223"/>
            <a:ext cx="11041380" cy="4978398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7DAF-97EC-4C43-87D7-D641D9A3A0A2}" type="datetimeFigureOut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0C3E-B55F-45AC-9F24-53DC4FFA3A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823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6058370"/>
            <a:ext cx="5440680" cy="1443999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6058370"/>
            <a:ext cx="5440680" cy="1443999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7DAF-97EC-4C43-87D7-D641D9A3A0A2}" type="datetimeFigureOut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0C3E-B55F-45AC-9F24-53DC4FFA3A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1513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1211679"/>
            <a:ext cx="11041380" cy="439890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5578971"/>
            <a:ext cx="5415676" cy="27341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8313138"/>
            <a:ext cx="5415676" cy="1222737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5578971"/>
            <a:ext cx="5442347" cy="27341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8313138"/>
            <a:ext cx="5442347" cy="1222737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7DAF-97EC-4C43-87D7-D641D9A3A0A2}" type="datetimeFigureOut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0C3E-B55F-45AC-9F24-53DC4FFA3A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604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7DAF-97EC-4C43-87D7-D641D9A3A0A2}" type="datetimeFigureOut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0C3E-B55F-45AC-9F24-53DC4FFA3A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5391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7DAF-97EC-4C43-87D7-D641D9A3A0A2}" type="datetimeFigureOut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0C3E-B55F-45AC-9F24-53DC4FFA3A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8614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1517227"/>
            <a:ext cx="4128849" cy="5310293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3276793"/>
            <a:ext cx="6480810" cy="1617321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6827520"/>
            <a:ext cx="4128849" cy="12648825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7DAF-97EC-4C43-87D7-D641D9A3A0A2}" type="datetimeFigureOut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0C3E-B55F-45AC-9F24-53DC4FFA3A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958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1517227"/>
            <a:ext cx="4128849" cy="5310293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3276793"/>
            <a:ext cx="6480810" cy="1617321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6827520"/>
            <a:ext cx="4128849" cy="12648825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7DAF-97EC-4C43-87D7-D641D9A3A0A2}" type="datetimeFigureOut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0C3E-B55F-45AC-9F24-53DC4FFA3A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405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1211679"/>
            <a:ext cx="11041380" cy="43989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6058370"/>
            <a:ext cx="11041380" cy="14439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21093670"/>
            <a:ext cx="2880360" cy="12116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27DAF-97EC-4C43-87D7-D641D9A3A0A2}" type="datetimeFigureOut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21093670"/>
            <a:ext cx="4320540" cy="12116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21093670"/>
            <a:ext cx="2880360" cy="12116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10C3E-B55F-45AC-9F24-53DC4FFA3A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331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tucols@ntu.edu.t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351316" y="231378"/>
            <a:ext cx="10058400" cy="1744709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zh-TW" altLang="en-US" sz="11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華康隸書體W7" panose="03000709000000000000" pitchFamily="65" charset="-120"/>
                <a:ea typeface="華康隸書體W7" panose="03000709000000000000" pitchFamily="65" charset="-120"/>
              </a:rPr>
              <a:t>生科館電子看板</a:t>
            </a:r>
          </a:p>
        </p:txBody>
      </p:sp>
      <p:sp>
        <p:nvSpPr>
          <p:cNvPr id="2" name="矩形 1"/>
          <p:cNvSpPr/>
          <p:nvPr/>
        </p:nvSpPr>
        <p:spPr>
          <a:xfrm>
            <a:off x="1801246" y="2565151"/>
            <a:ext cx="9241971" cy="3437480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zh-TW" altLang="en-US" sz="11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電子看板刊登</a:t>
            </a:r>
            <a:endParaRPr lang="en-US" altLang="zh-TW" sz="11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1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注意事項</a:t>
            </a:r>
          </a:p>
        </p:txBody>
      </p:sp>
      <p:sp>
        <p:nvSpPr>
          <p:cNvPr id="3" name="矩形 2"/>
          <p:cNvSpPr/>
          <p:nvPr/>
        </p:nvSpPr>
        <p:spPr>
          <a:xfrm>
            <a:off x="854189" y="6443173"/>
            <a:ext cx="11136086" cy="13901884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marL="750888" indent="-750888">
              <a:buFont typeface="+mj-lt"/>
              <a:buAutoNum type="arabicPeriod"/>
            </a:pPr>
            <a:r>
              <a:rPr lang="zh-TW" alt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若需要公告於電子看板，請務必</a:t>
            </a:r>
            <a:r>
              <a:rPr lang="zh-TW" altLang="en-US" sz="60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提前一週</a:t>
            </a:r>
            <a:r>
              <a:rPr lang="en-US" altLang="zh-TW" sz="60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(</a:t>
            </a:r>
            <a:r>
              <a:rPr lang="zh-TW" altLang="en-US" sz="60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星期五前</a:t>
            </a:r>
            <a:r>
              <a:rPr lang="en-US" altLang="zh-TW" sz="60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)</a:t>
            </a:r>
            <a:r>
              <a:rPr lang="zh-TW" alt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將檔案</a:t>
            </a:r>
            <a:r>
              <a:rPr lang="en-US" altLang="zh-TW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email</a:t>
            </a:r>
            <a:r>
              <a:rPr lang="zh-TW" alt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至院辦公務信箱：</a:t>
            </a:r>
            <a:r>
              <a:rPr lang="en-US" altLang="zh-TW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  <a:hlinkClick r:id="rId3"/>
              </a:rPr>
              <a:t>ntucols@ntu.edu.tw</a:t>
            </a:r>
            <a:r>
              <a:rPr lang="zh-TW" alt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。主旨請註明「生科館電子看板</a:t>
            </a:r>
            <a:r>
              <a:rPr lang="en-US" altLang="zh-TW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-</a:t>
            </a:r>
            <a:r>
              <a:rPr lang="zh-TW" alt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單位」</a:t>
            </a:r>
            <a:endParaRPr lang="en-US" altLang="zh-TW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標楷體" panose="03000509000000000000" pitchFamily="65" charset="-120"/>
            </a:endParaRPr>
          </a:p>
          <a:p>
            <a:pPr marL="750888" indent="-750888">
              <a:buFont typeface="+mj-lt"/>
              <a:buAutoNum type="arabicPeriod"/>
            </a:pPr>
            <a:endParaRPr lang="en-US" altLang="zh-TW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標楷體" panose="03000509000000000000" pitchFamily="65" charset="-120"/>
            </a:endParaRPr>
          </a:p>
          <a:p>
            <a:pPr marL="750888" indent="-750888">
              <a:buFont typeface="+mj-lt"/>
              <a:buAutoNum type="arabicPeriod"/>
            </a:pPr>
            <a:r>
              <a:rPr lang="zh-TW" alt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檔案格式請轉檔為</a:t>
            </a:r>
            <a:r>
              <a:rPr lang="en-US" altLang="zh-TW" sz="60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JPEG</a:t>
            </a:r>
            <a:r>
              <a:rPr lang="zh-TW" altLang="en-US" sz="60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檔</a:t>
            </a:r>
            <a:r>
              <a:rPr lang="zh-TW" alt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，可先以</a:t>
            </a:r>
            <a:r>
              <a:rPr lang="en-US" altLang="zh-TW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PPT</a:t>
            </a:r>
            <a:r>
              <a:rPr lang="zh-TW" alt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製作</a:t>
            </a:r>
            <a:r>
              <a:rPr lang="en-US" altLang="zh-TW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(</a:t>
            </a:r>
            <a:r>
              <a:rPr lang="zh-TW" alt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直式，</a:t>
            </a:r>
            <a:r>
              <a:rPr lang="en-US" altLang="zh-TW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16:9)</a:t>
            </a:r>
            <a:r>
              <a:rPr lang="zh-TW" alt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，排版編排可參考下頁</a:t>
            </a:r>
            <a:endParaRPr lang="en-US" altLang="zh-TW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標楷體" panose="03000509000000000000" pitchFamily="65" charset="-120"/>
            </a:endParaRPr>
          </a:p>
          <a:p>
            <a:pPr marL="750888" indent="-750888">
              <a:buFont typeface="+mj-lt"/>
              <a:buAutoNum type="arabicPeriod"/>
            </a:pPr>
            <a:endParaRPr lang="en-US" altLang="zh-TW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標楷體" panose="03000509000000000000" pitchFamily="65" charset="-120"/>
            </a:endParaRPr>
          </a:p>
          <a:p>
            <a:pPr marL="750888" indent="-750888">
              <a:buFont typeface="+mj-lt"/>
              <a:buAutoNum type="arabicPeriod"/>
            </a:pPr>
            <a:r>
              <a:rPr lang="zh-TW" alt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公告內容以「全院性活動」為主</a:t>
            </a:r>
            <a:r>
              <a:rPr lang="en-US" altLang="zh-TW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(</a:t>
            </a:r>
            <a:r>
              <a:rPr lang="en-US" altLang="zh-TW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eg</a:t>
            </a:r>
            <a:r>
              <a:rPr lang="en-US" altLang="zh-TW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.</a:t>
            </a:r>
            <a:r>
              <a:rPr lang="zh-TW" alt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學術活動、演講公告等</a:t>
            </a:r>
            <a:r>
              <a:rPr lang="en-US" altLang="zh-TW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)</a:t>
            </a:r>
          </a:p>
          <a:p>
            <a:pPr marL="750888" indent="-750888">
              <a:buFont typeface="+mj-lt"/>
              <a:buAutoNum type="arabicPeriod"/>
            </a:pPr>
            <a:endParaRPr lang="en-US" altLang="zh-TW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標楷體" panose="03000509000000000000" pitchFamily="65" charset="-120"/>
            </a:endParaRPr>
          </a:p>
          <a:p>
            <a:pPr marL="750888" indent="-750888">
              <a:buFont typeface="+mj-lt"/>
              <a:buAutoNum type="arabicPeriod"/>
            </a:pPr>
            <a:r>
              <a:rPr lang="zh-TW" alt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院</a:t>
            </a:r>
            <a:r>
              <a:rPr lang="zh-TW" altLang="en-US" sz="60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每週一</a:t>
            </a:r>
            <a:r>
              <a:rPr lang="zh-TW" alt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會整理刊登</a:t>
            </a:r>
            <a:r>
              <a:rPr lang="zh-TW" altLang="en-US" sz="6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內容</a:t>
            </a:r>
            <a:r>
              <a:rPr lang="zh-TW" altLang="en-US" sz="60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，原則上</a:t>
            </a:r>
            <a:r>
              <a:rPr lang="zh-TW" altLang="en-U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公告</a:t>
            </a:r>
            <a:r>
              <a:rPr lang="zh-TW" altLang="en-US" sz="60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至</a:t>
            </a:r>
            <a:r>
              <a:rPr lang="zh-TW" altLang="en-US" sz="60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活動結束當</a:t>
            </a:r>
            <a:r>
              <a:rPr lang="zh-TW" altLang="en-U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週</a:t>
            </a:r>
            <a:endParaRPr lang="en-US" altLang="zh-TW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483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377441" y="292608"/>
            <a:ext cx="10241279" cy="1590821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zh-TW" altLang="en-US" sz="100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生科院演講公告</a:t>
            </a:r>
          </a:p>
        </p:txBody>
      </p:sp>
      <p:sp>
        <p:nvSpPr>
          <p:cNvPr id="7" name="文字版面配置區 3"/>
          <p:cNvSpPr txBox="1">
            <a:spLocks/>
          </p:cNvSpPr>
          <p:nvPr/>
        </p:nvSpPr>
        <p:spPr>
          <a:xfrm>
            <a:off x="5296864" y="4637536"/>
            <a:ext cx="7050505" cy="4244619"/>
          </a:xfrm>
          <a:prstGeom prst="rect">
            <a:avLst/>
          </a:prstGeom>
        </p:spPr>
        <p:txBody>
          <a:bodyPr/>
          <a:lstStyle>
            <a:lvl1pPr marL="360045" indent="-360045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9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80098" indent="-300038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8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7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講者：</a:t>
            </a:r>
            <a:endParaRPr lang="en-US" altLang="zh-TW" sz="8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姓名 </a:t>
            </a:r>
            <a:r>
              <a:rPr lang="zh-TW" alt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職稱</a:t>
            </a:r>
            <a:endParaRPr lang="en-US" altLang="zh-TW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單位</a:t>
            </a:r>
            <a:endParaRPr lang="en-US" altLang="zh-TW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1" name="文字版面配置區 3"/>
          <p:cNvSpPr txBox="1">
            <a:spLocks/>
          </p:cNvSpPr>
          <p:nvPr/>
        </p:nvSpPr>
        <p:spPr>
          <a:xfrm>
            <a:off x="1060704" y="17267297"/>
            <a:ext cx="10787477" cy="2154206"/>
          </a:xfrm>
          <a:prstGeom prst="rect">
            <a:avLst/>
          </a:prstGeom>
        </p:spPr>
        <p:txBody>
          <a:bodyPr/>
          <a:lstStyle>
            <a:lvl1pPr marL="360045" indent="-360045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9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80098" indent="-300038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8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7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時間：</a:t>
            </a:r>
            <a:endParaRPr lang="en-US" altLang="zh-TW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地點：</a:t>
            </a:r>
          </a:p>
        </p:txBody>
      </p:sp>
      <p:sp>
        <p:nvSpPr>
          <p:cNvPr id="12" name="標題 1"/>
          <p:cNvSpPr txBox="1">
            <a:spLocks/>
          </p:cNvSpPr>
          <p:nvPr/>
        </p:nvSpPr>
        <p:spPr>
          <a:xfrm>
            <a:off x="561510" y="10633374"/>
            <a:ext cx="11785859" cy="29605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80060" rtl="0" eaLnBrk="1" latinLnBrk="0" hangingPunct="1">
              <a:spcBef>
                <a:spcPct val="0"/>
              </a:spcBef>
              <a:buNone/>
              <a:defRPr sz="378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zh-TW" altLang="en-US" sz="8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演講主題</a:t>
            </a:r>
          </a:p>
        </p:txBody>
      </p:sp>
      <p:sp>
        <p:nvSpPr>
          <p:cNvPr id="13" name="文字版面配置區 2"/>
          <p:cNvSpPr txBox="1">
            <a:spLocks/>
          </p:cNvSpPr>
          <p:nvPr/>
        </p:nvSpPr>
        <p:spPr>
          <a:xfrm>
            <a:off x="1060702" y="13597088"/>
            <a:ext cx="10787477" cy="3429835"/>
          </a:xfrm>
          <a:prstGeom prst="rect">
            <a:avLst/>
          </a:prstGeom>
        </p:spPr>
        <p:txBody>
          <a:bodyPr/>
          <a:lstStyle>
            <a:lvl1pPr marL="360045" indent="-360045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9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80098" indent="-300038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8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7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介紹</a:t>
            </a:r>
            <a:r>
              <a:rPr lang="en-US" altLang="zh-TW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簡介：</a:t>
            </a:r>
            <a:r>
              <a:rPr lang="en-US" altLang="zh-TW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可略</a:t>
            </a:r>
            <a:r>
              <a:rPr lang="en-US" altLang="zh-TW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4" name="文字版面配置區 3"/>
          <p:cNvSpPr txBox="1">
            <a:spLocks/>
          </p:cNvSpPr>
          <p:nvPr/>
        </p:nvSpPr>
        <p:spPr>
          <a:xfrm>
            <a:off x="936437" y="20020829"/>
            <a:ext cx="10787477" cy="977714"/>
          </a:xfrm>
          <a:prstGeom prst="rect">
            <a:avLst/>
          </a:prstGeom>
        </p:spPr>
        <p:txBody>
          <a:bodyPr/>
          <a:lstStyle>
            <a:lvl1pPr marL="360045" indent="-360045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9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80098" indent="-300038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8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7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480060" rtl="0" eaLnBrk="1" latinLnBrk="0" hangingPunct="1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連絡窗口：</a:t>
            </a:r>
          </a:p>
        </p:txBody>
      </p:sp>
      <p:sp>
        <p:nvSpPr>
          <p:cNvPr id="9" name="矩形 8"/>
          <p:cNvSpPr/>
          <p:nvPr/>
        </p:nvSpPr>
        <p:spPr>
          <a:xfrm>
            <a:off x="936437" y="4110952"/>
            <a:ext cx="4001153" cy="52977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zh-TW" sz="8000" b="1" dirty="0">
                <a:ln/>
                <a:solidFill>
                  <a:schemeClr val="accent4"/>
                </a:solidFill>
              </a:rPr>
              <a:t>Picture</a:t>
            </a:r>
            <a:endParaRPr lang="zh-TW" altLang="en-US" sz="8000" b="1" dirty="0">
              <a:ln/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93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138</Words>
  <Application>Microsoft Office PowerPoint</Application>
  <PresentationFormat>自訂</PresentationFormat>
  <Paragraphs>20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2" baseType="lpstr">
      <vt:lpstr>華康隸書體W7</vt:lpstr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Wingdings 3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Ivanwen</dc:creator>
  <cp:lastModifiedBy>Ivanwen</cp:lastModifiedBy>
  <cp:revision>24</cp:revision>
  <cp:lastPrinted>2017-09-21T07:22:04Z</cp:lastPrinted>
  <dcterms:created xsi:type="dcterms:W3CDTF">2017-09-21T03:33:40Z</dcterms:created>
  <dcterms:modified xsi:type="dcterms:W3CDTF">2017-11-20T02:13:59Z</dcterms:modified>
</cp:coreProperties>
</file>